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86"/>
  </p:normalViewPr>
  <p:slideViewPr>
    <p:cSldViewPr snapToGrid="0" snapToObjects="1">
      <p:cViewPr varScale="1">
        <p:scale>
          <a:sx n="64" d="100"/>
          <a:sy n="64" d="100"/>
        </p:scale>
        <p:origin x="67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B9AF6-C65D-FC42-B9D1-D577526C7DFF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D2BF2-72AD-C74E-91DB-50A302408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3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E40D-8881-9C43-9D2B-98C74DA9C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1DF53-CE81-0F42-9976-8FC27C886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7C88-6E05-1F47-A416-398BE4E7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4BA-301B-B34B-B370-C8EDACF32261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F042-D1CC-224D-8473-AB61A4BB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8F120-7F37-CD4D-993A-36317D20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2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0F93-383B-494B-A36A-A6F8039F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68FCF-E68E-BE44-8F65-1C5F3AD5B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706E0-E004-B846-94CD-9720FDA3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B977-54BA-2045-86C9-148B01456E0E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F1AAB-19E2-E343-A031-CFD939A2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CFB70-643C-9D4B-A45A-552E125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AD9A5B-6DE1-DF46-8EF5-7CCDF6202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2000A-F8F7-4D46-9B1C-B228859F5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E7270-98BE-2D4D-B1F2-456A4E2B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8986-F208-5A4F-9226-1AF6A434C285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40780-B045-1F4A-A39D-28D90C9B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248D7-CFBC-AF4A-A0E3-C13E6A5F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7F4B-27DC-CE40-B42A-99E360DF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06CDB-8983-8F49-AEF7-D6A71005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2127-B981-4A45-9FB0-70BD3190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E16B-7B6E-5144-B6FF-CC292D402DB5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2295D-EFEF-9C40-902D-A887551F9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9C9F-8708-8F4A-8AAC-5DC07B72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CEE3-64C7-4D47-9E1A-16BBCC8D1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6676-6BD3-444D-B776-4B12AB6D5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5C765-D4CC-0B42-989D-43F8FAE2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2077-4967-C646-B3B6-0BEDBDEAFF3D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51427-57D8-7E43-B205-959DB8BF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118C-EAF7-B540-B4AC-9247C511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6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B92C-03F4-4048-A6BD-F22337BD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30AE-36C2-1941-B6BA-71CD7D9CC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29E1C-679F-2B4F-8EA5-2AF2334C5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8010-297A-FF49-9A61-95F3C87A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713B-1867-6241-94DC-3CE78C6E73B0}" type="datetime1">
              <a:rPr lang="en-CA" smtClean="0"/>
              <a:t>2022-06-28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D5097-CDBF-EE4E-809B-310276DF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708E3-BFB2-B14E-9411-2097F6D2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9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2DB5-2A7C-0241-ACA3-EC5F8A24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879DD-87DD-394C-BBE9-07ED25B1F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2FE39-14A1-C041-8EB8-2DAAEEDF6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A54F6-004B-E443-838A-02584169D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65481-A662-B849-8119-7DE40D959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4010A-5685-B441-9B55-73A8F2FE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7360E-4DE4-E04C-8801-C1E0DB8FF905}" type="datetime1">
              <a:rPr lang="en-CA" smtClean="0"/>
              <a:t>2022-06-28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46BA0-7DA6-0A45-B4EF-027191F7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02142-EF42-9C4E-90AF-A8EBA50D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4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76EF-86D5-ED4E-8DD3-BE1AE500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13929-C019-F442-9C7B-F08C171A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9878-5872-374D-B595-25DF67E022EB}" type="datetime1">
              <a:rPr lang="en-CA" smtClean="0"/>
              <a:t>2022-06-28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CD3EC-EDBC-9B47-AE96-7D90D4D1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BB029-7BAF-F740-9AAE-CEC332F5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98544-203D-074D-A564-5D1E599D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CCC4-F4CE-3F46-AAB6-FAEB2929D66F}" type="datetime1">
              <a:rPr lang="en-CA" smtClean="0"/>
              <a:t>2022-06-28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86B3E-9A0F-704E-98BC-A159CD00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A9F54-6F8E-EE4E-AAA8-736C33C4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7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EA3E-2BFE-2A40-A684-D1A1B47D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43E62-79B6-484B-9B9A-3F58ACF9D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C86E3-9A92-4044-AC9A-F93ACA32B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04A76-5EAD-094B-A4D3-B89C9B92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4B7-A592-D944-87EB-EC2427A33FCB}" type="datetime1">
              <a:rPr lang="en-CA" smtClean="0"/>
              <a:t>2022-06-28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47672-8088-2343-9F81-D96E7AE1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9DEF0-99E7-9341-9E45-3C0F621D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1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B7C9B-B66A-514F-B5C2-DBED91E0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EFE59-C281-8043-9E16-EEDD1D0F6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A817F-41C2-7D43-9267-48EF5960D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D22AB-8BC6-6748-BFAF-6B199F02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3DCC-DFDC-EE4D-AB41-EADBAE99FB12}" type="datetime1">
              <a:rPr lang="en-CA" smtClean="0"/>
              <a:t>2022-06-28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DF75B-0A85-CD42-9EF3-2A89433C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06F92-29E1-4E44-9568-DBB01407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1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ACB00-E5FB-A94B-B142-FA67CE42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21217-3938-8346-9B62-EC35CEC6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1AE40-5ACE-1B4A-8B27-15065268B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59E-A85A-0D40-9CF2-8ADD0CF2709D}" type="datetime1">
              <a:rPr lang="en-CA" smtClean="0"/>
              <a:t>2022-06-28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30FF3-5F07-2944-8F20-2B5077825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56626-075A-2C4E-8E6B-F669F112A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1583A-1977-9346-A6EF-7DB07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445846B1-0993-CA44-9E1C-E4B3DFBD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9F4C274-6F17-D145-9908-93B82B96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7CC3-C302-7241-A001-A1FCDEB6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2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arrow&#10;&#10;Description automatically generated">
            <a:extLst>
              <a:ext uri="{FF2B5EF4-FFF2-40B4-BE49-F238E27FC236}">
                <a16:creationId xmlns:a16="http://schemas.microsoft.com/office/drawing/2014/main" id="{2EF29FC6-3F67-CC40-8F7C-5009593F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E24C8-FD68-9C4A-9E43-5413B1DC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565" y="6367925"/>
            <a:ext cx="2743200" cy="365125"/>
          </a:xfrm>
        </p:spPr>
        <p:txBody>
          <a:bodyPr/>
          <a:lstStyle/>
          <a:p>
            <a:fld id="{0431583A-1977-9346-A6EF-7DB071445B92}" type="slidenum">
              <a:rPr lang="en-US" b="1" smtClean="0">
                <a:solidFill>
                  <a:srgbClr val="FF0000"/>
                </a:solidFill>
              </a:rPr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1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A6C2E-5F26-B044-93B4-27561BFE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285B2A8B-0C25-A94E-B857-DF3DAE7F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4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6D0EF7-D91B-8B4C-B40F-9748173C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9877B-4685-054E-9AA4-B7504144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5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1271-9CBC-0B47-B119-112DB555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screenshot, businesscard, vector graphics&#10;&#10;Description automatically generated">
            <a:extLst>
              <a:ext uri="{FF2B5EF4-FFF2-40B4-BE49-F238E27FC236}">
                <a16:creationId xmlns:a16="http://schemas.microsoft.com/office/drawing/2014/main" id="{B536B955-E323-AA4A-A235-BFD5FDA0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9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09B0657-12B5-AC40-B443-80D3B4A0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6C40-770C-DF49-BF7B-81E43F1D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rgbClr val="FF0000"/>
                </a:solidFill>
              </a:rPr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53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B4D503-3DD7-DD47-8CE8-A65CFE0B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5108-F1DD-214B-82A9-F1224C85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37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BB8544FE-6ABD-9D43-A313-DB900554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B072-2EE9-614B-8F82-8DC1E83C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69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A5C4316-B817-AC4F-A814-69523EEE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F892A-F061-F049-A33C-3CCA6550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5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0EB45DE2-D6EA-EB44-88D1-C66CAFD7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5861A-5556-5943-8BA5-5E9AC4B9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1343-E14B-7843-B855-25E3C8ECA7B4}" type="slidenum">
              <a:rPr lang="en-US" b="1" smtClean="0">
                <a:solidFill>
                  <a:srgbClr val="C00000"/>
                </a:solidFill>
              </a:rPr>
              <a:t>2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8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239DE-3A38-8A4F-9B5B-81862942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2D87096-3BCD-234A-A895-F83DF91D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7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21454E8-5A38-5445-8993-72A1087C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08DE0-FDD8-F449-A771-AA535607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5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CD4081FC-10F2-534C-B05D-B06305B0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AAEC9-3618-364F-8829-09133F1E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DD59D8-FA9D-E64C-B15F-23CAF11E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D30BA-FDB3-9D4B-B6CC-C7A72557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8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7763E691-B741-2D47-9FAA-401371A3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92511-A640-744D-BED0-52FB8ED9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2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FEC0BB8-7B82-2841-8D45-F2A33E86A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A7D5-539B-9A4B-B1E1-2DB52662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57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CBD8-25C6-4D4F-B375-E9B4796B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1583A-1977-9346-A6EF-7DB071445B92}" type="slidenum">
              <a:rPr lang="en-US" b="1" smtClean="0">
                <a:solidFill>
                  <a:schemeClr val="bg1"/>
                </a:solidFill>
              </a:rPr>
              <a:t>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Website&#10;&#10;Description automatically generated">
            <a:extLst>
              <a:ext uri="{FF2B5EF4-FFF2-40B4-BE49-F238E27FC236}">
                <a16:creationId xmlns:a16="http://schemas.microsoft.com/office/drawing/2014/main" id="{85A80C0B-322D-6545-B1B0-383BE77CC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06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Dang</dc:creator>
  <cp:lastModifiedBy>Amer Ebied</cp:lastModifiedBy>
  <cp:revision>7</cp:revision>
  <dcterms:created xsi:type="dcterms:W3CDTF">2022-06-27T18:48:20Z</dcterms:created>
  <dcterms:modified xsi:type="dcterms:W3CDTF">2022-06-27T21:29:07Z</dcterms:modified>
</cp:coreProperties>
</file>